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8FA8B47-1F36-41AE-90F9-42A598B382E1}"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7239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8FA8B47-1F36-41AE-90F9-42A598B382E1}"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221994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8FA8B47-1F36-41AE-90F9-42A598B382E1}"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23184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8FA8B47-1F36-41AE-90F9-42A598B382E1}"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135634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8B47-1F36-41AE-90F9-42A598B382E1}" type="datetimeFigureOut">
              <a:rPr lang="fa-IR" smtClean="0"/>
              <a:t>09/18/1441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4852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8FA8B47-1F36-41AE-90F9-42A598B382E1}"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315681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8FA8B47-1F36-41AE-90F9-42A598B382E1}" type="datetimeFigureOut">
              <a:rPr lang="fa-IR" smtClean="0"/>
              <a:t>09/18/1441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132839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8FA8B47-1F36-41AE-90F9-42A598B382E1}" type="datetimeFigureOut">
              <a:rPr lang="fa-IR" smtClean="0"/>
              <a:t>09/18/1441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302843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8B47-1F36-41AE-90F9-42A598B382E1}" type="datetimeFigureOut">
              <a:rPr lang="fa-IR" smtClean="0"/>
              <a:t>09/18/1441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138370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8B47-1F36-41AE-90F9-42A598B382E1}"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220047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8B47-1F36-41AE-90F9-42A598B382E1}" type="datetimeFigureOut">
              <a:rPr lang="fa-IR" smtClean="0"/>
              <a:t>09/18/1441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F67373-8A53-46FC-8D60-7F651A899C35}" type="slidenum">
              <a:rPr lang="fa-IR" smtClean="0"/>
              <a:t>‹#›</a:t>
            </a:fld>
            <a:endParaRPr lang="fa-IR"/>
          </a:p>
        </p:txBody>
      </p:sp>
    </p:spTree>
    <p:extLst>
      <p:ext uri="{BB962C8B-B14F-4D97-AF65-F5344CB8AC3E}">
        <p14:creationId xmlns:p14="http://schemas.microsoft.com/office/powerpoint/2010/main" val="93118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FA8B47-1F36-41AE-90F9-42A598B382E1}" type="datetimeFigureOut">
              <a:rPr lang="fa-IR" smtClean="0"/>
              <a:t>09/18/1441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F67373-8A53-46FC-8D60-7F651A899C35}" type="slidenum">
              <a:rPr lang="fa-IR" smtClean="0"/>
              <a:t>‹#›</a:t>
            </a:fld>
            <a:endParaRPr lang="fa-IR"/>
          </a:p>
        </p:txBody>
      </p:sp>
    </p:spTree>
    <p:extLst>
      <p:ext uri="{BB962C8B-B14F-4D97-AF65-F5344CB8AC3E}">
        <p14:creationId xmlns:p14="http://schemas.microsoft.com/office/powerpoint/2010/main" val="227120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iki.ahlolbait.com/index.php?title=%D9%82%D8%B5%D9%8A%D8%AF%D9%87&amp;action=edit&amp;redlink=1" TargetMode="External"/><Relationship Id="rId2" Type="http://schemas.openxmlformats.org/officeDocument/2006/relationships/hyperlink" Target="http://wiki.ahlolbait.com/%D8%BA%D8%B2%D9%84" TargetMode="External"/><Relationship Id="rId1" Type="http://schemas.openxmlformats.org/officeDocument/2006/relationships/slideLayout" Target="../slideLayouts/slideLayout2.xml"/><Relationship Id="rId5" Type="http://schemas.openxmlformats.org/officeDocument/2006/relationships/hyperlink" Target="http://wiki.ahlolbait.com/index.php?title=%D8%AA%D8%B1%D9%83%D9%8A%D8%A8_%D8%A8%D9%86%D8%AF&amp;action=edit&amp;redlink=1" TargetMode="External"/><Relationship Id="rId4" Type="http://schemas.openxmlformats.org/officeDocument/2006/relationships/hyperlink" Target="http://wiki.ahlolbait.com/%D8%B1%D8%A8%D8%A7%D8%B9%D9%89"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درس پانزدهم</a:t>
            </a:r>
            <a:endParaRPr lang="fa-IR" dirty="0"/>
          </a:p>
        </p:txBody>
      </p:sp>
      <p:sp>
        <p:nvSpPr>
          <p:cNvPr id="3" name="Subtitle 2"/>
          <p:cNvSpPr>
            <a:spLocks noGrp="1"/>
          </p:cNvSpPr>
          <p:nvPr>
            <p:ph type="subTitle" idx="1"/>
          </p:nvPr>
        </p:nvSpPr>
        <p:spPr/>
        <p:txBody>
          <a:bodyPr>
            <a:normAutofit/>
          </a:bodyPr>
          <a:lstStyle/>
          <a:p>
            <a:r>
              <a:rPr lang="fa-IR" sz="7200" dirty="0" smtClean="0">
                <a:solidFill>
                  <a:schemeClr val="tx1"/>
                </a:solidFill>
              </a:rPr>
              <a:t>ابن یمین</a:t>
            </a:r>
            <a:endParaRPr lang="fa-IR" sz="7200" dirty="0">
              <a:solidFill>
                <a:schemeClr val="tx1"/>
              </a:solidFill>
            </a:endParaRPr>
          </a:p>
        </p:txBody>
      </p:sp>
    </p:spTree>
    <p:extLst>
      <p:ext uri="{BB962C8B-B14F-4D97-AF65-F5344CB8AC3E}">
        <p14:creationId xmlns:p14="http://schemas.microsoft.com/office/powerpoint/2010/main" val="3140061463"/>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b="1" dirty="0"/>
              <a:t>ابن­یمین</a:t>
            </a:r>
            <a:r>
              <a:rPr lang="fa-IR" dirty="0"/>
              <a:t>:</a:t>
            </a:r>
            <a:r>
              <a:rPr lang="ar-SA" dirty="0"/>
              <a:t> امیر فخرالدّین محمود، مشهور و متخلّص به ابن یمین، یکی از شاعرانِ  ایران در قرن هشتم هجری‌ است که در روستایی در سبزوارِ خراسان به دنیا آمد.  وی پس از کسبِ دانشهای رایجِ روزگار، در شمارِ شاعران و منشیانِ عهدِ خویش درآمد و مقامِ استیفا یافت و «مستوفی» خوانده شد. ابن يمين در  سرودنِ انواع شعر؛ ازجمله </a:t>
            </a:r>
            <a:r>
              <a:rPr lang="ar-SA" dirty="0">
                <a:hlinkClick r:id="rId2" tooltip="غزل"/>
              </a:rPr>
              <a:t>غزل</a:t>
            </a:r>
            <a:r>
              <a:rPr lang="en-US" dirty="0"/>
              <a:t> </a:t>
            </a:r>
            <a:r>
              <a:rPr lang="ar-SA" dirty="0"/>
              <a:t>و </a:t>
            </a:r>
            <a:r>
              <a:rPr lang="ar-SA" dirty="0">
                <a:hlinkClick r:id="rId3" tooltip="قصيده (صفحه وجود ندارد)"/>
              </a:rPr>
              <a:t>قصيده</a:t>
            </a:r>
            <a:r>
              <a:rPr lang="en-US" dirty="0"/>
              <a:t> </a:t>
            </a:r>
            <a:r>
              <a:rPr lang="ar-SA" dirty="0"/>
              <a:t>و </a:t>
            </a:r>
            <a:r>
              <a:rPr lang="ar-SA" dirty="0">
                <a:hlinkClick r:id="rId4" tooltip="رباعى"/>
              </a:rPr>
              <a:t>رباعى</a:t>
            </a:r>
            <a:r>
              <a:rPr lang="en-US" dirty="0"/>
              <a:t> </a:t>
            </a:r>
            <a:r>
              <a:rPr lang="ar-SA" dirty="0"/>
              <a:t>و </a:t>
            </a:r>
            <a:r>
              <a:rPr lang="ar-SA" dirty="0">
                <a:hlinkClick r:id="rId5" tooltip="تركيب بند (صفحه وجود ندارد)"/>
              </a:rPr>
              <a:t>تركيب­بند</a:t>
            </a:r>
            <a:r>
              <a:rPr lang="en-US" dirty="0"/>
              <a:t> </a:t>
            </a:r>
            <a:r>
              <a:rPr lang="ar-SA" dirty="0"/>
              <a:t>و ترجیع­بند استادى داشت؛ امّا قطعات</a:t>
            </a:r>
            <a:r>
              <a:rPr lang="fa-IR" dirty="0"/>
              <a:t>ِ</a:t>
            </a:r>
            <a:r>
              <a:rPr lang="ar-SA" dirty="0"/>
              <a:t> وى كه در موضوعاتِ اخلاقى سروده شده اند؛ در زمرة شاهكارهاى ادب پارسى به شمار مى روند. سخن وى ساده و روان و خالى از تكلّفات لفظى و تعقيداتِ معنوى است، از همين روى، اشعارِ وى  رواج فراوان يافت و پس از او شاعران، به تقليد از او به سرودن اشعار تعليمى پرداختند</a:t>
            </a:r>
            <a:r>
              <a:rPr lang="en-US" dirty="0"/>
              <a:t>.</a:t>
            </a:r>
            <a:endParaRPr lang="en-US" dirty="0" smtClean="0">
              <a:effectLst/>
            </a:endParaRPr>
          </a:p>
          <a:p>
            <a:endParaRPr lang="fa-IR" dirty="0"/>
          </a:p>
        </p:txBody>
      </p:sp>
    </p:spTree>
    <p:extLst>
      <p:ext uri="{BB962C8B-B14F-4D97-AF65-F5344CB8AC3E}">
        <p14:creationId xmlns:p14="http://schemas.microsoft.com/office/powerpoint/2010/main" val="1008274874"/>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موجب حرمان</a:t>
            </a:r>
            <a:endParaRPr lang="fa-IR"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1640" y="1451811"/>
            <a:ext cx="6747292" cy="540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32282" y="112829"/>
            <a:ext cx="609600" cy="609600"/>
          </a:xfrm>
          <a:prstGeom prst="rect">
            <a:avLst/>
          </a:prstGeom>
        </p:spPr>
      </p:pic>
    </p:spTree>
    <p:extLst>
      <p:ext uri="{BB962C8B-B14F-4D97-AF65-F5344CB8AC3E}">
        <p14:creationId xmlns:p14="http://schemas.microsoft.com/office/powerpoint/2010/main" val="258566790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28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19</Words>
  <Application>Microsoft Office PowerPoint</Application>
  <PresentationFormat>On-screen Show (4:3)</PresentationFormat>
  <Paragraphs>4</Paragraphs>
  <Slides>3</Slides>
  <Notes>0</Notes>
  <HiddenSlides>0</HiddenSlides>
  <MMClips>1</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درس پانزدهم</vt:lpstr>
      <vt:lpstr>PowerPoint Presentation</vt:lpstr>
      <vt:lpstr>موجب حرمان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پانزدهم</dc:title>
  <dc:creator>PAYAM</dc:creator>
  <cp:lastModifiedBy>PAYAM</cp:lastModifiedBy>
  <cp:revision>5</cp:revision>
  <dcterms:created xsi:type="dcterms:W3CDTF">2020-05-10T17:49:43Z</dcterms:created>
  <dcterms:modified xsi:type="dcterms:W3CDTF">2020-05-10T18:57:27Z</dcterms:modified>
</cp:coreProperties>
</file>